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485488D6-0CFB-49B7-90D5-5722A12A683B}">
          <p14:sldIdLst>
            <p14:sldId id="256"/>
            <p14:sldId id="257"/>
            <p14:sldId id="258"/>
            <p14:sldId id="259"/>
            <p14:sldId id="265"/>
            <p14:sldId id="264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3943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3001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4540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6354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646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8539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514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110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5088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9089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5709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D9741-AAD9-454D-9748-3129995AC4F7}" type="datetimeFigureOut">
              <a:rPr lang="ru-RU" smtClean="0"/>
              <a:t>21.07.2021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AD540-1D19-47AE-B62F-B7F149DDD9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3910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Проект – модель Солнечной системы.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Выполнил – Щелоков Никита.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11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				   Описание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 8 </a:t>
            </a:r>
            <a:r>
              <a:rPr lang="ru-RU" dirty="0" smtClean="0"/>
              <a:t>планет, </a:t>
            </a:r>
            <a:r>
              <a:rPr lang="ru-RU" dirty="0"/>
              <a:t>вращающихся вокруг центра по </a:t>
            </a:r>
            <a:r>
              <a:rPr lang="ru-RU" dirty="0" smtClean="0"/>
              <a:t>окружности, спутники, вращающиеся вокруг планет, метеориты, добавляемые в систему по нажатию клавиши.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277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5583"/>
          </a:xfrm>
        </p:spPr>
        <p:txBody>
          <a:bodyPr/>
          <a:lstStyle/>
          <a:p>
            <a:r>
              <a:rPr lang="ru-RU" dirty="0" smtClean="0"/>
              <a:t>			    Цели и задачи: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148862"/>
            <a:ext cx="10515600" cy="50281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/>
              <a:t>	Графическое представление двумерной модели Солнечной системы.</a:t>
            </a:r>
          </a:p>
          <a:p>
            <a:pPr marL="0" indent="0">
              <a:buNone/>
            </a:pPr>
            <a:endParaRPr lang="ru-RU" dirty="0" smtClean="0"/>
          </a:p>
          <a:p>
            <a:r>
              <a:rPr lang="ru-RU" dirty="0" smtClean="0"/>
              <a:t>8 планет.</a:t>
            </a:r>
          </a:p>
          <a:p>
            <a:r>
              <a:rPr lang="ru-RU" dirty="0" smtClean="0"/>
              <a:t>Спутники (1 - у Земли, но есть возможность добавлять ещё).</a:t>
            </a:r>
          </a:p>
          <a:p>
            <a:r>
              <a:rPr lang="ru-RU" dirty="0" smtClean="0"/>
              <a:t>Метеориты, появляющиеся в системе по желанию пользователя, в месте, указанном пользователем курсором мыши.</a:t>
            </a:r>
          </a:p>
          <a:p>
            <a:r>
              <a:rPr lang="ru-RU" dirty="0" smtClean="0"/>
              <a:t>Возможность изменения масштаба картинки и положения камеры.</a:t>
            </a:r>
          </a:p>
          <a:p>
            <a:r>
              <a:rPr lang="ru-RU" dirty="0" smtClean="0"/>
              <a:t>Сохранение данных текущей конфигурации планет в текстовый файл после закрытия программы и считывание их при запуске программы.</a:t>
            </a:r>
          </a:p>
        </p:txBody>
      </p:sp>
    </p:spTree>
    <p:extLst>
      <p:ext uri="{BB962C8B-B14F-4D97-AF65-F5344CB8AC3E}">
        <p14:creationId xmlns:p14="http://schemas.microsoft.com/office/powerpoint/2010/main" val="338079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	    Использованные библиотеки.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&lt;</a:t>
            </a:r>
            <a:r>
              <a:rPr lang="en-US" dirty="0"/>
              <a:t>SFML/Graphics.hpp&gt;</a:t>
            </a:r>
          </a:p>
          <a:p>
            <a:r>
              <a:rPr lang="en-US" dirty="0" smtClean="0"/>
              <a:t>STL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5323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olar System 2021-07-21 18-29-5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1292" y="117231"/>
            <a:ext cx="10496824" cy="6559917"/>
          </a:xfrm>
        </p:spPr>
      </p:pic>
    </p:spTree>
    <p:extLst>
      <p:ext uri="{BB962C8B-B14F-4D97-AF65-F5344CB8AC3E}">
        <p14:creationId xmlns:p14="http://schemas.microsoft.com/office/powerpoint/2010/main" val="1722495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		   Структура программы.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Заголовочный файл </a:t>
            </a:r>
            <a:r>
              <a:rPr lang="en-US" dirty="0" smtClean="0"/>
              <a:t>System.h </a:t>
            </a:r>
            <a:r>
              <a:rPr lang="ru-RU" dirty="0" smtClean="0"/>
              <a:t>–</a:t>
            </a:r>
            <a:r>
              <a:rPr lang="en-US" dirty="0" smtClean="0"/>
              <a:t> </a:t>
            </a:r>
            <a:r>
              <a:rPr lang="ru-RU" dirty="0" smtClean="0"/>
              <a:t>содержит класс </a:t>
            </a:r>
            <a:r>
              <a:rPr lang="en-US" dirty="0" err="1" smtClean="0"/>
              <a:t>SolarSystem</a:t>
            </a:r>
            <a:r>
              <a:rPr lang="ru-RU" dirty="0" smtClean="0"/>
              <a:t>, который </a:t>
            </a:r>
            <a:r>
              <a:rPr lang="ru-RU" dirty="0" err="1" smtClean="0"/>
              <a:t>отрисовывает</a:t>
            </a:r>
            <a:r>
              <a:rPr lang="ru-RU" dirty="0" smtClean="0"/>
              <a:t> планеты, спутники и метеориты, а также сохраняет конфигурацию в </a:t>
            </a:r>
            <a:r>
              <a:rPr lang="ru-RU" dirty="0" err="1" smtClean="0"/>
              <a:t>конфиг</a:t>
            </a:r>
            <a:r>
              <a:rPr lang="ru-RU" dirty="0" smtClean="0"/>
              <a:t> при закрытии и считывает её оттуда при запуске программы.</a:t>
            </a:r>
          </a:p>
          <a:p>
            <a:r>
              <a:rPr lang="ru-RU" dirty="0" smtClean="0"/>
              <a:t>Заголовочный файл </a:t>
            </a:r>
            <a:r>
              <a:rPr lang="en-US" dirty="0" err="1" smtClean="0"/>
              <a:t>Planet.h</a:t>
            </a:r>
            <a:r>
              <a:rPr lang="en-US" dirty="0" smtClean="0"/>
              <a:t> </a:t>
            </a:r>
            <a:r>
              <a:rPr lang="ru-RU" dirty="0" smtClean="0"/>
              <a:t>– содержит класс </a:t>
            </a:r>
            <a:r>
              <a:rPr lang="en-US" dirty="0" smtClean="0"/>
              <a:t>Planet</a:t>
            </a:r>
            <a:r>
              <a:rPr lang="ru-RU" dirty="0" smtClean="0"/>
              <a:t> и наследуемый от него класс </a:t>
            </a:r>
            <a:r>
              <a:rPr lang="en-US" dirty="0" smtClean="0"/>
              <a:t>sputnik.</a:t>
            </a:r>
            <a:endParaRPr lang="ru-RU" dirty="0" smtClean="0"/>
          </a:p>
          <a:p>
            <a:r>
              <a:rPr lang="ru-RU" dirty="0" smtClean="0"/>
              <a:t>Основной файл </a:t>
            </a:r>
            <a:r>
              <a:rPr lang="en-US" dirty="0" smtClean="0"/>
              <a:t>SolarSystem.cpp –</a:t>
            </a:r>
            <a:r>
              <a:rPr lang="ru-RU" dirty="0" smtClean="0"/>
              <a:t> файл, содержащий функцию </a:t>
            </a:r>
            <a:r>
              <a:rPr lang="en-US" dirty="0" smtClean="0"/>
              <a:t>main().</a:t>
            </a: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3582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839787" y="457199"/>
            <a:ext cx="4196011" cy="538870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Самая сложная часть – отрисовка метеоритов.</a:t>
            </a:r>
            <a:br>
              <a:rPr lang="ru-RU" dirty="0" smtClean="0"/>
            </a:br>
            <a:r>
              <a:rPr lang="ru-RU" dirty="0" smtClean="0"/>
              <a:t>Нужно было проверять коллизии(чтобы планеты не пересекались друг с другом) и рассчитывать расстояние и угол между планетой и метеоритом.</a:t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885" y="5205046"/>
            <a:ext cx="3063631" cy="176035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885" y="0"/>
            <a:ext cx="4587718" cy="520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	 Костыли и интересные моменты.</a:t>
            </a:r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782281" y="1397427"/>
            <a:ext cx="2401535" cy="4609615"/>
          </a:xfrm>
          <a:prstGeom prst="rect">
            <a:avLst/>
          </a:prstGeom>
        </p:spPr>
      </p:pic>
      <p:sp>
        <p:nvSpPr>
          <p:cNvPr id="8" name="Объект 7"/>
          <p:cNvSpPr>
            <a:spLocks noGrp="1"/>
          </p:cNvSpPr>
          <p:nvPr>
            <p:ph sz="half" idx="2"/>
          </p:nvPr>
        </p:nvSpPr>
        <p:spPr>
          <a:xfrm>
            <a:off x="838200" y="1720423"/>
            <a:ext cx="5181600" cy="4351338"/>
          </a:xfrm>
        </p:spPr>
        <p:txBody>
          <a:bodyPr/>
          <a:lstStyle/>
          <a:p>
            <a:r>
              <a:rPr lang="ru-RU" dirty="0" smtClean="0"/>
              <a:t>Пришлось создавать вектор для каждой планеты, чтобы записывать туда метеориты(и спутники), и для них прописывать циклы обновления и </a:t>
            </a:r>
            <a:r>
              <a:rPr lang="ru-RU" dirty="0" err="1" smtClean="0"/>
              <a:t>отрисовки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814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			Спасибо за просмотр.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750646"/>
            <a:ext cx="10869246" cy="4426317"/>
          </a:xfrm>
        </p:spPr>
        <p:txBody>
          <a:bodyPr/>
          <a:lstStyle/>
          <a:p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Ссылка на гитхаб</a:t>
            </a:r>
            <a:r>
              <a:rPr lang="ru-RU" dirty="0"/>
              <a:t>:</a:t>
            </a:r>
          </a:p>
          <a:p>
            <a:pPr marL="0" indent="0">
              <a:buNone/>
            </a:pPr>
            <a:endParaRPr lang="ru-RU" dirty="0" smtClean="0"/>
          </a:p>
          <a:p>
            <a:r>
              <a:rPr lang="en-US" sz="4400" dirty="0" smtClean="0"/>
              <a:t>https</a:t>
            </a:r>
            <a:r>
              <a:rPr lang="en-US" sz="4400" dirty="0"/>
              <a:t>://github.com/Xopek1337/Solar-System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22837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107</Words>
  <Application>Microsoft Office PowerPoint</Application>
  <PresentationFormat>Широкоэкранный</PresentationFormat>
  <Paragraphs>27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Проект – модель Солнечной системы.</vt:lpstr>
      <vt:lpstr>       Описание</vt:lpstr>
      <vt:lpstr>       Цели и задачи:</vt:lpstr>
      <vt:lpstr>     Использованные библиотеки.</vt:lpstr>
      <vt:lpstr>Презентация PowerPoint</vt:lpstr>
      <vt:lpstr>     Структура программы.</vt:lpstr>
      <vt:lpstr>Самая сложная часть – отрисовка метеоритов. Нужно было проверять коллизии(чтобы планеты не пересекались друг с другом) и рассчитывать расстояние и угол между планетой и метеоритом.   </vt:lpstr>
      <vt:lpstr>  Костыли и интересные моменты.</vt:lpstr>
      <vt:lpstr>   Спасибо за просмотр.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Schelokov Nikita</dc:creator>
  <cp:lastModifiedBy>Schelokov Nikita</cp:lastModifiedBy>
  <cp:revision>10</cp:revision>
  <dcterms:created xsi:type="dcterms:W3CDTF">2021-07-20T13:09:03Z</dcterms:created>
  <dcterms:modified xsi:type="dcterms:W3CDTF">2021-07-21T15:42:02Z</dcterms:modified>
</cp:coreProperties>
</file>

<file path=docProps/thumbnail.jpeg>
</file>